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3" r:id="rId9"/>
    <p:sldId id="264" r:id="rId10"/>
    <p:sldId id="265" r:id="rId11"/>
    <p:sldId id="281" r:id="rId12"/>
    <p:sldId id="282" r:id="rId13"/>
    <p:sldId id="275" r:id="rId14"/>
    <p:sldId id="276" r:id="rId15"/>
    <p:sldId id="277" r:id="rId16"/>
    <p:sldId id="278" r:id="rId17"/>
    <p:sldId id="279" r:id="rId18"/>
    <p:sldId id="284" r:id="rId19"/>
    <p:sldId id="285" r:id="rId20"/>
    <p:sldId id="286" r:id="rId21"/>
    <p:sldId id="287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21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1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gif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0774" y="3343067"/>
            <a:ext cx="11019613" cy="6207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769" y="1724238"/>
            <a:ext cx="9637066" cy="2479328"/>
            <a:chOff x="432769" y="1724238"/>
            <a:chExt cx="9637066" cy="24793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9" y="1587098"/>
              <a:ext cx="9670691" cy="2671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14" y="2680496"/>
              <a:ext cx="2537347" cy="1601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0441" y="-1649186"/>
            <a:ext cx="8022201" cy="8022201"/>
            <a:chOff x="12470441" y="-1649186"/>
            <a:chExt cx="8022201" cy="8022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2470441" y="-1649186"/>
              <a:ext cx="8022201" cy="8022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6342" y="2321145"/>
            <a:ext cx="11353232" cy="11353232"/>
            <a:chOff x="10006342" y="2321145"/>
            <a:chExt cx="11353232" cy="113532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6342" y="2321145"/>
              <a:ext cx="11353232" cy="11353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2508" y="1184691"/>
            <a:ext cx="7674780" cy="7674780"/>
            <a:chOff x="8352508" y="1184691"/>
            <a:chExt cx="7674780" cy="767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040000">
              <a:off x="8352508" y="1184691"/>
              <a:ext cx="7674780" cy="767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3880" y="782682"/>
            <a:ext cx="10861743" cy="10003665"/>
            <a:chOff x="5423880" y="782682"/>
            <a:chExt cx="10861743" cy="10003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880" y="782682"/>
              <a:ext cx="10861743" cy="10003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62229" y="818591"/>
            <a:ext cx="14554401" cy="8830602"/>
            <a:chOff x="2762229" y="818591"/>
            <a:chExt cx="14554401" cy="8830602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8600220" y="819033"/>
              <a:ext cx="2747057" cy="2060293"/>
              <a:chOff x="8600220" y="819033"/>
              <a:chExt cx="2747057" cy="206029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00220" y="81903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1525280" y="833138"/>
              <a:ext cx="2728251" cy="2046188"/>
              <a:chOff x="11525280" y="833138"/>
              <a:chExt cx="2728251" cy="204618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525280" y="83313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2229" y="3045978"/>
              <a:ext cx="2747057" cy="2046188"/>
              <a:chOff x="2762229" y="3045978"/>
              <a:chExt cx="2747057" cy="204618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62229" y="3045978"/>
                <a:ext cx="2747057" cy="2046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64440" y="3045978"/>
              <a:ext cx="2728251" cy="2046188"/>
              <a:chOff x="5664440" y="3045978"/>
              <a:chExt cx="2728251" cy="20461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6444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586115" y="3031873"/>
              <a:ext cx="2761162" cy="2070872"/>
              <a:chOff x="8586115" y="3031873"/>
              <a:chExt cx="2761162" cy="207087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86115" y="3031873"/>
                <a:ext cx="2761162" cy="207087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525280" y="3045978"/>
              <a:ext cx="2728251" cy="2046188"/>
              <a:chOff x="11525280" y="3045978"/>
              <a:chExt cx="2728251" cy="2046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2528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2229" y="5267983"/>
              <a:ext cx="2747057" cy="2060293"/>
              <a:chOff x="2762229" y="5267983"/>
              <a:chExt cx="2747057" cy="20602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2229" y="526798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64440" y="5267983"/>
              <a:ext cx="2728251" cy="2046188"/>
              <a:chOff x="5664440" y="5267983"/>
              <a:chExt cx="2728251" cy="20461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64440" y="5267983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600220" y="5310297"/>
              <a:ext cx="2747057" cy="2060293"/>
              <a:chOff x="8600220" y="5310297"/>
              <a:chExt cx="2747057" cy="20602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0220" y="531029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525280" y="5330450"/>
              <a:ext cx="2728251" cy="2046188"/>
              <a:chOff x="11525280" y="5330450"/>
              <a:chExt cx="2728251" cy="20461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25280" y="5330450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447158" y="5331844"/>
              <a:ext cx="2869472" cy="2077301"/>
              <a:chOff x="14447158" y="5331844"/>
              <a:chExt cx="2869472" cy="20773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447158" y="5331844"/>
                <a:ext cx="2869472" cy="20773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447158" y="3045978"/>
              <a:ext cx="2869472" cy="2087369"/>
              <a:chOff x="14447158" y="3045978"/>
              <a:chExt cx="2869472" cy="20873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447158" y="3045978"/>
                <a:ext cx="2869472" cy="20873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2229" y="7586737"/>
              <a:ext cx="2747057" cy="2060293"/>
              <a:chOff x="2762229" y="7586737"/>
              <a:chExt cx="2747057" cy="20602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62229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447158" y="7586737"/>
              <a:ext cx="2869472" cy="2061406"/>
              <a:chOff x="14447158" y="7586737"/>
              <a:chExt cx="2869472" cy="20614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447158" y="7586737"/>
                <a:ext cx="2869472" cy="20614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664440" y="7586737"/>
              <a:ext cx="2738663" cy="2053997"/>
              <a:chOff x="5664440" y="7586737"/>
              <a:chExt cx="2738663" cy="20539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64440" y="7586737"/>
                <a:ext cx="2738663" cy="20539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600220" y="7586737"/>
              <a:ext cx="2747057" cy="2060293"/>
              <a:chOff x="8600220" y="7586737"/>
              <a:chExt cx="2747057" cy="206029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600220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525280" y="7603005"/>
              <a:ext cx="2728251" cy="2046188"/>
              <a:chOff x="11525280" y="7603005"/>
              <a:chExt cx="2728251" cy="204618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525280" y="7603005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447158" y="821597"/>
              <a:ext cx="2869472" cy="2041019"/>
              <a:chOff x="14447158" y="821597"/>
              <a:chExt cx="2869472" cy="204101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447158" y="821597"/>
                <a:ext cx="2869472" cy="204101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2229" y="818591"/>
              <a:ext cx="2747057" cy="2060293"/>
              <a:chOff x="2762229" y="818591"/>
              <a:chExt cx="2747057" cy="206029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62229" y="818591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664440" y="830038"/>
              <a:ext cx="2732384" cy="2049288"/>
              <a:chOff x="5664440" y="830038"/>
              <a:chExt cx="2732384" cy="204928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64440" y="830038"/>
                <a:ext cx="2732384" cy="2049288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06" y="351930"/>
            <a:ext cx="2849466" cy="1157438"/>
          </a:xfrm>
          <a:prstGeom prst="rect">
            <a:avLst/>
          </a:prstGeom>
        </p:spPr>
      </p:pic>
      <p:pic>
        <p:nvPicPr>
          <p:cNvPr id="46" name="Object 2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6149" y="840631"/>
            <a:ext cx="8884721" cy="8884721"/>
            <a:chOff x="7656149" y="840631"/>
            <a:chExt cx="8884721" cy="8884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149" y="840631"/>
              <a:ext cx="8884721" cy="88847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267" y="8503374"/>
            <a:ext cx="1129561" cy="1115825"/>
            <a:chOff x="9317267" y="8503374"/>
            <a:chExt cx="1129561" cy="11158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267" y="8503374"/>
              <a:ext cx="1129561" cy="1115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84010" y="1064120"/>
            <a:ext cx="538994" cy="538994"/>
            <a:chOff x="13984010" y="1064120"/>
            <a:chExt cx="538994" cy="538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4010" y="1064120"/>
              <a:ext cx="538994" cy="538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6004" y="7840185"/>
            <a:ext cx="4884267" cy="1250187"/>
            <a:chOff x="4856004" y="7840185"/>
            <a:chExt cx="4884267" cy="12501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67035" y="8057691"/>
              <a:ext cx="2873236" cy="826898"/>
              <a:chOff x="6867035" y="8057691"/>
              <a:chExt cx="2873236" cy="8268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67035" y="8057691"/>
                <a:ext cx="2873236" cy="82689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7434" y="7771616"/>
              <a:ext cx="2890203" cy="1386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7035" y="1603113"/>
            <a:ext cx="7151358" cy="1812533"/>
            <a:chOff x="6867035" y="1603113"/>
            <a:chExt cx="7151358" cy="18125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8465" y="2096889"/>
              <a:ext cx="5011755" cy="138677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317267" y="1603113"/>
              <a:ext cx="4701126" cy="836451"/>
              <a:chOff x="9317267" y="1603113"/>
              <a:chExt cx="4701126" cy="8364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17267" y="1603113"/>
                <a:ext cx="4701126" cy="83645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1667218" cy="115612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08936" y="6748951"/>
            <a:ext cx="689143" cy="689143"/>
            <a:chOff x="13908936" y="6748951"/>
            <a:chExt cx="689143" cy="689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08936" y="6748951"/>
              <a:ext cx="689143" cy="689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8057" y="5923486"/>
            <a:ext cx="7100674" cy="1250187"/>
            <a:chOff x="6898057" y="5923486"/>
            <a:chExt cx="7100674" cy="12501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960000" y="6163698"/>
              <a:ext cx="5038731" cy="826898"/>
              <a:chOff x="8960000" y="6163698"/>
              <a:chExt cx="5038731" cy="8268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60000" y="6163698"/>
                <a:ext cx="5038731" cy="82689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9487" y="5854916"/>
              <a:ext cx="2566450" cy="1386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4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8" y="2618783"/>
            <a:ext cx="6331101" cy="56161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54842" y="6690097"/>
            <a:ext cx="2794025" cy="2649967"/>
            <a:chOff x="9654842" y="6690097"/>
            <a:chExt cx="2794025" cy="26499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4842" y="6690097"/>
              <a:ext cx="2794025" cy="26499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5195" y="3843753"/>
            <a:ext cx="2496900" cy="2504095"/>
            <a:chOff x="6765195" y="3843753"/>
            <a:chExt cx="2496900" cy="2504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5195" y="3843753"/>
              <a:ext cx="2496900" cy="2504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3600" y="936344"/>
            <a:ext cx="3201386" cy="2694853"/>
            <a:chOff x="9213600" y="936344"/>
            <a:chExt cx="3201386" cy="26948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3600" y="936344"/>
              <a:ext cx="3201386" cy="2694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39768" y="6720798"/>
            <a:ext cx="2405145" cy="2619266"/>
            <a:chOff x="12639768" y="6720798"/>
            <a:chExt cx="2405145" cy="2619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9768" y="6720798"/>
              <a:ext cx="2405145" cy="2619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56030" y="936344"/>
            <a:ext cx="2844909" cy="2694853"/>
            <a:chOff x="15056030" y="936344"/>
            <a:chExt cx="2844909" cy="26948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6030" y="936344"/>
              <a:ext cx="2844909" cy="2694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0571" y="6720798"/>
            <a:ext cx="2692841" cy="2588120"/>
            <a:chOff x="6740571" y="6720798"/>
            <a:chExt cx="2692841" cy="25881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0571" y="6720798"/>
              <a:ext cx="2692841" cy="25881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59781" y="3843753"/>
            <a:ext cx="2641565" cy="2534236"/>
            <a:chOff x="9459781" y="3843753"/>
            <a:chExt cx="2641565" cy="25342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9781" y="3843753"/>
              <a:ext cx="2641565" cy="2534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94851" y="3836094"/>
            <a:ext cx="2403601" cy="2524072"/>
            <a:chOff x="15494851" y="3836094"/>
            <a:chExt cx="2403601" cy="25240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94851" y="3836094"/>
              <a:ext cx="2403601" cy="2524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87240" y="3843753"/>
            <a:ext cx="2914891" cy="2534236"/>
            <a:chOff x="12287240" y="3843753"/>
            <a:chExt cx="2914891" cy="25342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7240" y="3843753"/>
              <a:ext cx="2914891" cy="25342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62278" y="6690097"/>
            <a:ext cx="2632888" cy="2632888"/>
            <a:chOff x="15262278" y="6690097"/>
            <a:chExt cx="2632888" cy="26328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62278" y="6690097"/>
              <a:ext cx="2632888" cy="2632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40571" y="936344"/>
            <a:ext cx="2366448" cy="2694853"/>
            <a:chOff x="6740571" y="936344"/>
            <a:chExt cx="2366448" cy="26948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0571" y="936344"/>
              <a:ext cx="2366448" cy="26948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27198" y="948078"/>
            <a:ext cx="2384269" cy="2695261"/>
            <a:chOff x="12527198" y="948078"/>
            <a:chExt cx="2384269" cy="26952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27198" y="948078"/>
              <a:ext cx="2384269" cy="26952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2170" y="139683"/>
            <a:ext cx="442853" cy="50793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06" y="351930"/>
            <a:ext cx="3742151" cy="1333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9741" y="1333500"/>
            <a:ext cx="17753600" cy="8158058"/>
            <a:chOff x="542002" y="1839170"/>
            <a:chExt cx="17753600" cy="8158058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0470" y="4121724"/>
              <a:ext cx="5855132" cy="2097151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542002" y="1839170"/>
              <a:ext cx="9352492" cy="7853500"/>
              <a:chOff x="542002" y="1839170"/>
              <a:chExt cx="9352492" cy="7853500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542002" y="1839170"/>
                <a:ext cx="5753351" cy="7853500"/>
                <a:chOff x="542002" y="1839170"/>
                <a:chExt cx="5753351" cy="7853500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42002" y="1839170"/>
                  <a:ext cx="5753351" cy="7853500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6855675" y="4004134"/>
                <a:ext cx="3038819" cy="222796"/>
                <a:chOff x="6855675" y="4004134"/>
                <a:chExt cx="3038819" cy="22279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855675" y="4004134"/>
                  <a:ext cx="3038819" cy="2227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4" name="그룹 1004"/>
            <p:cNvGrpSpPr/>
            <p:nvPr/>
          </p:nvGrpSpPr>
          <p:grpSpPr>
            <a:xfrm>
              <a:off x="6477000" y="2173448"/>
              <a:ext cx="5704112" cy="7823780"/>
              <a:chOff x="6477000" y="2173448"/>
              <a:chExt cx="5704112" cy="782378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477000" y="2173448"/>
                <a:ext cx="5704112" cy="3203150"/>
                <a:chOff x="6477000" y="2173448"/>
                <a:chExt cx="5704112" cy="320315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477000" y="2173448"/>
                  <a:ext cx="5704112" cy="320315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477000" y="5372100"/>
                <a:ext cx="5704112" cy="2059814"/>
                <a:chOff x="6477000" y="5372100"/>
                <a:chExt cx="5704112" cy="20598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477000" y="5372100"/>
                  <a:ext cx="5704112" cy="205981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477000" y="7431915"/>
                <a:ext cx="5704112" cy="2565313"/>
                <a:chOff x="6477000" y="7431915"/>
                <a:chExt cx="5704112" cy="256531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77000" y="7431915"/>
                  <a:ext cx="5704112" cy="256531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170" y="139683"/>
            <a:ext cx="442853" cy="5079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865427" cy="1182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5598988"/>
            <a:ext cx="4598040" cy="4598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822" y="995015"/>
            <a:ext cx="16326070" cy="8295684"/>
            <a:chOff x="979822" y="995015"/>
            <a:chExt cx="16326070" cy="829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822" y="995015"/>
              <a:ext cx="16326070" cy="829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170" y="139683"/>
            <a:ext cx="431901" cy="5079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5047" cy="1172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737844" cy="25548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3"/>
            <a:ext cx="445710" cy="50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E98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-12698"/>
            <a:ext cx="7833457" cy="5639068"/>
            <a:chOff x="-25397" y="-12698"/>
            <a:chExt cx="7833457" cy="5639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-12698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08060" y="0"/>
            <a:ext cx="7833457" cy="5639068"/>
            <a:chOff x="7808060" y="0"/>
            <a:chExt cx="7833457" cy="56390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8060" y="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8" y="5626370"/>
            <a:ext cx="7833457" cy="5639068"/>
            <a:chOff x="12698" y="5626370"/>
            <a:chExt cx="7833457" cy="5639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8" y="562637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46156" y="5117460"/>
            <a:ext cx="7833457" cy="5639068"/>
            <a:chOff x="7846156" y="5117460"/>
            <a:chExt cx="7833457" cy="56390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6156" y="511746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7147" y="6789795"/>
            <a:ext cx="4303484" cy="2294399"/>
            <a:chOff x="6737147" y="6789795"/>
            <a:chExt cx="4303484" cy="22943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7147" y="6789795"/>
              <a:ext cx="4303484" cy="2294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41517" y="-25397"/>
            <a:ext cx="7833457" cy="5639068"/>
            <a:chOff x="15641517" y="-25397"/>
            <a:chExt cx="7833457" cy="5639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1517" y="-25397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41517" y="5613672"/>
            <a:ext cx="7833457" cy="5639068"/>
            <a:chOff x="15641517" y="5613672"/>
            <a:chExt cx="7833457" cy="56390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1517" y="5613672"/>
              <a:ext cx="7833457" cy="56390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6477" y="2170989"/>
            <a:ext cx="16401383" cy="3734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110588" y="-3696104"/>
            <a:ext cx="32506891" cy="174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3193" y="3138095"/>
            <a:ext cx="5337367" cy="4003025"/>
            <a:chOff x="523193" y="3138095"/>
            <a:chExt cx="5337367" cy="4003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93" y="3138095"/>
              <a:ext cx="5337367" cy="4003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2073" y="3138095"/>
            <a:ext cx="5337367" cy="4003025"/>
            <a:chOff x="6522073" y="3138095"/>
            <a:chExt cx="5337367" cy="40030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073" y="3138095"/>
              <a:ext cx="5337367" cy="4003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19664" y="3138095"/>
            <a:ext cx="5337367" cy="4003025"/>
            <a:chOff x="12419664" y="3138095"/>
            <a:chExt cx="5337367" cy="40030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9664" y="3138095"/>
              <a:ext cx="5337367" cy="400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883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3" y="1748247"/>
            <a:ext cx="8815310" cy="2469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2"/>
            <a:ext cx="45189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3.googleusercontent.com/cQoSeK_ZUzsXsecC-YEzlTcCFLt47xqrRyrMibDPCZ-wqGkfI4npty3--ntp8V5h3-r9KmrNKT6BZWy7OjUl_G9BGkTO5qFimXyw_snqCh7DyZoy5GlATRQF6Za_0dz094cEb__SNeKtihFQSIRapf1t7w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90959"/>
            <a:ext cx="16916400" cy="836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2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47700"/>
            <a:ext cx="16916400" cy="91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18792" y="0"/>
            <a:ext cx="7226167" cy="10285714"/>
            <a:chOff x="10318792" y="0"/>
            <a:chExt cx="7226167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792" y="0"/>
              <a:ext cx="72261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403" y="4756576"/>
            <a:ext cx="2523656" cy="2996307"/>
            <a:chOff x="806403" y="4756576"/>
            <a:chExt cx="2523656" cy="29963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6403" y="4756576"/>
              <a:ext cx="2510736" cy="292674"/>
              <a:chOff x="806403" y="4756576"/>
              <a:chExt cx="2510736" cy="2926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9106" y="4725378"/>
                <a:ext cx="2299077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06403" y="4825192"/>
                <a:ext cx="111244" cy="111244"/>
                <a:chOff x="806403" y="4825192"/>
                <a:chExt cx="111244" cy="11124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06403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677" y="5189461"/>
              <a:ext cx="2329791" cy="26621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953318" y="4756576"/>
            <a:ext cx="2510734" cy="2530943"/>
            <a:chOff x="3953318" y="4756576"/>
            <a:chExt cx="2510734" cy="25309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3318" y="4756576"/>
              <a:ext cx="2510734" cy="296379"/>
              <a:chOff x="3953318" y="4756576"/>
              <a:chExt cx="2510734" cy="2963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56019" y="4725378"/>
                <a:ext cx="1640982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953318" y="4825192"/>
                <a:ext cx="111244" cy="111244"/>
                <a:chOff x="3953318" y="4825192"/>
                <a:chExt cx="111244" cy="11124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53318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672" y="5189461"/>
              <a:ext cx="2158010" cy="20980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3974" y="-161248"/>
            <a:ext cx="7226167" cy="10608210"/>
            <a:chOff x="10273974" y="-161248"/>
            <a:chExt cx="7226167" cy="106082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3974" y="-161248"/>
              <a:ext cx="7226167" cy="106082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53318" y="4756576"/>
            <a:ext cx="2510734" cy="296379"/>
            <a:chOff x="3953318" y="4756576"/>
            <a:chExt cx="2510734" cy="2963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19" y="4725378"/>
              <a:ext cx="1640982" cy="4133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953318" y="4825192"/>
              <a:ext cx="111244" cy="111244"/>
              <a:chOff x="3953318" y="4825192"/>
              <a:chExt cx="111244" cy="1112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53318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8672" y="5189461"/>
            <a:ext cx="2157172" cy="21034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5849" y="4756576"/>
            <a:ext cx="2515808" cy="3282287"/>
            <a:chOff x="6975849" y="4756576"/>
            <a:chExt cx="2515808" cy="32822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75849" y="4756576"/>
              <a:ext cx="2510733" cy="292674"/>
              <a:chOff x="6975849" y="4756576"/>
              <a:chExt cx="2510733" cy="2926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78548" y="4725378"/>
                <a:ext cx="2182649" cy="413353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975849" y="4825192"/>
                <a:ext cx="111244" cy="111244"/>
                <a:chOff x="6975849" y="4825192"/>
                <a:chExt cx="111244" cy="11124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975849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211" y="5189461"/>
              <a:ext cx="2393601" cy="29415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1275" y="-239944"/>
            <a:ext cx="7394739" cy="10525659"/>
            <a:chOff x="10261275" y="-239944"/>
            <a:chExt cx="7394739" cy="105256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275" y="-239944"/>
              <a:ext cx="7394739" cy="105256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1030" y="6722382"/>
            <a:ext cx="2743442" cy="6735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540" y="3917161"/>
            <a:ext cx="2457143" cy="2457143"/>
            <a:chOff x="513540" y="3917161"/>
            <a:chExt cx="2457143" cy="24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3540" y="3917161"/>
              <a:ext cx="2451391" cy="2451391"/>
              <a:chOff x="513540" y="3917161"/>
              <a:chExt cx="2451391" cy="245139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3540" y="3917161"/>
                <a:ext cx="2451391" cy="24513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5179" y="4172247"/>
              <a:ext cx="2168115" cy="2167803"/>
              <a:chOff x="655179" y="4172247"/>
              <a:chExt cx="2168115" cy="21678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5179" y="4172247"/>
                <a:ext cx="2168115" cy="216780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2092" cy="504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7993" y="4154839"/>
            <a:ext cx="5476852" cy="2337552"/>
            <a:chOff x="2977993" y="4154839"/>
            <a:chExt cx="5476852" cy="23375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48372" y="4625818"/>
              <a:ext cx="1305507" cy="1305507"/>
              <a:chOff x="3248372" y="4625818"/>
              <a:chExt cx="1305507" cy="13055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3248372" y="4625818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28748" y="4154839"/>
              <a:ext cx="3526097" cy="2337552"/>
              <a:chOff x="4928748" y="4154839"/>
              <a:chExt cx="3526097" cy="233755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928748" y="4154839"/>
                <a:ext cx="2472318" cy="1976036"/>
                <a:chOff x="4928748" y="4154839"/>
                <a:chExt cx="2472318" cy="197603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928748" y="4154839"/>
                  <a:ext cx="2472318" cy="197603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686734" y="4668700"/>
                <a:ext cx="956347" cy="686275"/>
                <a:chOff x="5686734" y="4668700"/>
                <a:chExt cx="956347" cy="68627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686734" y="4668700"/>
                  <a:ext cx="956347" cy="68627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555059" y="5840640"/>
                <a:ext cx="1899786" cy="651751"/>
                <a:chOff x="6555059" y="5840640"/>
                <a:chExt cx="1899786" cy="65175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6555059" y="5840640"/>
                  <a:ext cx="1899786" cy="651751"/>
                  <a:chOff x="6555059" y="5840640"/>
                  <a:chExt cx="1899786" cy="65175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6555059" y="584064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709358" y="5901599"/>
                  <a:ext cx="1585186" cy="458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504952" y="4130885"/>
            <a:ext cx="5256586" cy="2412118"/>
            <a:chOff x="7504952" y="4130885"/>
            <a:chExt cx="5256586" cy="24121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775331" y="4490104"/>
              <a:ext cx="1305507" cy="1305507"/>
              <a:chOff x="7775331" y="4490104"/>
              <a:chExt cx="1305507" cy="13055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7775331" y="4490104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68174" y="4130885"/>
              <a:ext cx="3293364" cy="2412118"/>
              <a:chOff x="9468174" y="4130885"/>
              <a:chExt cx="3293364" cy="241211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468174" y="4130885"/>
                <a:ext cx="2070818" cy="2070818"/>
                <a:chOff x="9468174" y="4130885"/>
                <a:chExt cx="2070818" cy="2070818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468174" y="4130885"/>
                  <a:ext cx="2070818" cy="207081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0861752" y="5891252"/>
                <a:ext cx="1899786" cy="651751"/>
                <a:chOff x="10861752" y="5891252"/>
                <a:chExt cx="1899786" cy="651751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0861752" y="5891252"/>
                  <a:ext cx="1899786" cy="651751"/>
                  <a:chOff x="10861752" y="5891252"/>
                  <a:chExt cx="1899786" cy="651751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0861752" y="5891252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016096" y="5952210"/>
                  <a:ext cx="1024663" cy="44932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11030" y="7322156"/>
            <a:ext cx="4208165" cy="67357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11030" y="7911274"/>
            <a:ext cx="3689375" cy="673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169" y="506293"/>
            <a:ext cx="5591955" cy="571580"/>
          </a:xfrm>
          <a:prstGeom prst="rect">
            <a:avLst/>
          </a:prstGeom>
        </p:spPr>
      </p:pic>
      <p:grpSp>
        <p:nvGrpSpPr>
          <p:cNvPr id="142" name="그룹 1017"/>
          <p:cNvGrpSpPr/>
          <p:nvPr/>
        </p:nvGrpSpPr>
        <p:grpSpPr>
          <a:xfrm>
            <a:off x="12551890" y="3134551"/>
            <a:ext cx="5322015" cy="4235337"/>
            <a:chOff x="12564997" y="3103485"/>
            <a:chExt cx="5322015" cy="4235337"/>
          </a:xfrm>
        </p:grpSpPr>
        <p:grpSp>
          <p:nvGrpSpPr>
            <p:cNvPr id="143" name="그룹 1018"/>
            <p:cNvGrpSpPr/>
            <p:nvPr/>
          </p:nvGrpSpPr>
          <p:grpSpPr>
            <a:xfrm>
              <a:off x="12564997" y="3103485"/>
              <a:ext cx="5126640" cy="4235337"/>
              <a:chOff x="12564997" y="3103485"/>
              <a:chExt cx="5126640" cy="4235337"/>
            </a:xfrm>
          </p:grpSpPr>
          <p:grpSp>
            <p:nvGrpSpPr>
              <p:cNvPr id="146" name="그룹 1019"/>
              <p:cNvGrpSpPr/>
              <p:nvPr/>
            </p:nvGrpSpPr>
            <p:grpSpPr>
              <a:xfrm>
                <a:off x="12564997" y="3920928"/>
                <a:ext cx="1871890" cy="1383765"/>
                <a:chOff x="12564997" y="3920928"/>
                <a:chExt cx="1871890" cy="1383765"/>
              </a:xfrm>
            </p:grpSpPr>
            <p:pic>
              <p:nvPicPr>
                <p:cNvPr id="163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564997" y="3920928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그룹 1020"/>
              <p:cNvGrpSpPr/>
              <p:nvPr/>
            </p:nvGrpSpPr>
            <p:grpSpPr>
              <a:xfrm>
                <a:off x="12570711" y="5135086"/>
                <a:ext cx="1871890" cy="1383765"/>
                <a:chOff x="12570711" y="5135086"/>
                <a:chExt cx="1871890" cy="1383765"/>
              </a:xfrm>
            </p:grpSpPr>
            <p:pic>
              <p:nvPicPr>
                <p:cNvPr id="162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570711" y="5135086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148" name="그룹 1021"/>
              <p:cNvGrpSpPr/>
              <p:nvPr/>
            </p:nvGrpSpPr>
            <p:grpSpPr>
              <a:xfrm>
                <a:off x="14604505" y="3103485"/>
                <a:ext cx="3087131" cy="1980440"/>
                <a:chOff x="14604505" y="3103485"/>
                <a:chExt cx="3087131" cy="1980440"/>
              </a:xfrm>
            </p:grpSpPr>
            <p:grpSp>
              <p:nvGrpSpPr>
                <p:cNvPr id="156" name="그룹 1022"/>
                <p:cNvGrpSpPr/>
                <p:nvPr/>
              </p:nvGrpSpPr>
              <p:grpSpPr>
                <a:xfrm>
                  <a:off x="14604505" y="3103485"/>
                  <a:ext cx="1846173" cy="1846173"/>
                  <a:chOff x="14604505" y="3103485"/>
                  <a:chExt cx="1846173" cy="1846173"/>
                </a:xfrm>
              </p:grpSpPr>
              <p:pic>
                <p:nvPicPr>
                  <p:cNvPr id="161" name="Object 59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4604505" y="3103485"/>
                    <a:ext cx="1846173" cy="18461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7" name="그룹 1023"/>
                <p:cNvGrpSpPr/>
                <p:nvPr/>
              </p:nvGrpSpPr>
              <p:grpSpPr>
                <a:xfrm>
                  <a:off x="15791850" y="4432173"/>
                  <a:ext cx="1899786" cy="651751"/>
                  <a:chOff x="15791850" y="4432173"/>
                  <a:chExt cx="1899786" cy="651751"/>
                </a:xfrm>
              </p:grpSpPr>
              <p:grpSp>
                <p:nvGrpSpPr>
                  <p:cNvPr id="158" name="그룹 1024"/>
                  <p:cNvGrpSpPr/>
                  <p:nvPr/>
                </p:nvGrpSpPr>
                <p:grpSpPr>
                  <a:xfrm>
                    <a:off x="15791850" y="4432173"/>
                    <a:ext cx="1899786" cy="651751"/>
                    <a:chOff x="15791850" y="4432173"/>
                    <a:chExt cx="1899786" cy="651751"/>
                  </a:xfrm>
                </p:grpSpPr>
                <p:pic>
                  <p:nvPicPr>
                    <p:cNvPr id="160" name="Object 63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15791850" y="4432173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59" name="Object 65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5946205" y="4493136"/>
                    <a:ext cx="1460558" cy="449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9" name="그룹 1025"/>
              <p:cNvGrpSpPr/>
              <p:nvPr/>
            </p:nvGrpSpPr>
            <p:grpSpPr>
              <a:xfrm>
                <a:off x="14604505" y="5304693"/>
                <a:ext cx="3087131" cy="2034128"/>
                <a:chOff x="14604505" y="5304693"/>
                <a:chExt cx="3087131" cy="2034128"/>
              </a:xfrm>
            </p:grpSpPr>
            <p:grpSp>
              <p:nvGrpSpPr>
                <p:cNvPr id="150" name="그룹 1026"/>
                <p:cNvGrpSpPr/>
                <p:nvPr/>
              </p:nvGrpSpPr>
              <p:grpSpPr>
                <a:xfrm>
                  <a:off x="14604505" y="5304693"/>
                  <a:ext cx="1871545" cy="1871545"/>
                  <a:chOff x="14604505" y="5304693"/>
                  <a:chExt cx="1871545" cy="1871545"/>
                </a:xfrm>
              </p:grpSpPr>
              <p:pic>
                <p:nvPicPr>
                  <p:cNvPr id="155" name="Object 70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4604505" y="5304693"/>
                    <a:ext cx="1871545" cy="18715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1" name="그룹 1027"/>
                <p:cNvGrpSpPr/>
                <p:nvPr/>
              </p:nvGrpSpPr>
              <p:grpSpPr>
                <a:xfrm>
                  <a:off x="15791850" y="6687070"/>
                  <a:ext cx="1899786" cy="651751"/>
                  <a:chOff x="15791850" y="6687070"/>
                  <a:chExt cx="1899786" cy="651751"/>
                </a:xfrm>
              </p:grpSpPr>
              <p:grpSp>
                <p:nvGrpSpPr>
                  <p:cNvPr id="152" name="그룹 1028"/>
                  <p:cNvGrpSpPr/>
                  <p:nvPr/>
                </p:nvGrpSpPr>
                <p:grpSpPr>
                  <a:xfrm>
                    <a:off x="15791850" y="6687070"/>
                    <a:ext cx="1899786" cy="651751"/>
                    <a:chOff x="15791850" y="6687070"/>
                    <a:chExt cx="1899786" cy="651751"/>
                  </a:xfrm>
                </p:grpSpPr>
                <p:pic>
                  <p:nvPicPr>
                    <p:cNvPr id="154" name="Object 74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15791850" y="6687070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53" name="Object 76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5946191" y="6748030"/>
                    <a:ext cx="1469958" cy="44931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44" name="Object 8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93524" y="4008591"/>
              <a:ext cx="1450015" cy="457129"/>
            </a:xfrm>
            <a:prstGeom prst="rect">
              <a:avLst/>
            </a:prstGeom>
          </p:spPr>
        </p:pic>
        <p:pic>
          <p:nvPicPr>
            <p:cNvPr id="145" name="Object 8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88763" y="6271801"/>
              <a:ext cx="1315520" cy="457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9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2069" y="797620"/>
            <a:ext cx="10338436" cy="8690474"/>
            <a:chOff x="7022069" y="797620"/>
            <a:chExt cx="10338436" cy="8690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2069" y="797620"/>
              <a:ext cx="10338436" cy="86904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11837" y="3458821"/>
            <a:ext cx="3563830" cy="3238201"/>
            <a:chOff x="8711837" y="3458821"/>
            <a:chExt cx="3563830" cy="32382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837" y="3458821"/>
              <a:ext cx="3563830" cy="3238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7154" y="3458821"/>
            <a:ext cx="3382397" cy="3250859"/>
            <a:chOff x="12587154" y="3458821"/>
            <a:chExt cx="3382397" cy="3250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54" y="3458821"/>
              <a:ext cx="3382397" cy="3250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837" y="123378"/>
            <a:ext cx="3563830" cy="3227691"/>
            <a:chOff x="8711837" y="123378"/>
            <a:chExt cx="3563830" cy="3227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1837" y="123378"/>
              <a:ext cx="3563830" cy="3227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7154" y="123378"/>
            <a:ext cx="3401409" cy="3263170"/>
            <a:chOff x="12587154" y="123378"/>
            <a:chExt cx="3401409" cy="32631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54" y="123378"/>
              <a:ext cx="3401409" cy="326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1837" y="6857574"/>
            <a:ext cx="7257715" cy="3303047"/>
            <a:chOff x="8711837" y="6857574"/>
            <a:chExt cx="7257715" cy="33030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1837" y="6857574"/>
              <a:ext cx="7257715" cy="33030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001" y="5511175"/>
            <a:ext cx="5152241" cy="812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9000" y="1517577"/>
            <a:ext cx="10352381" cy="7247619"/>
            <a:chOff x="7220608" y="1557495"/>
            <a:chExt cx="10352381" cy="72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20608" y="1557495"/>
              <a:ext cx="10352381" cy="7247619"/>
              <a:chOff x="7220608" y="1557495"/>
              <a:chExt cx="10352381" cy="72476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220608" y="1557495"/>
                <a:ext cx="10351389" cy="7246914"/>
                <a:chOff x="7220608" y="1557495"/>
                <a:chExt cx="10351389" cy="72469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20608" y="1557495"/>
                  <a:ext cx="10351389" cy="72469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943910" y="2358037"/>
                <a:ext cx="1817624" cy="6103684"/>
                <a:chOff x="12943910" y="2358037"/>
                <a:chExt cx="1817624" cy="610368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943910" y="2358037"/>
                  <a:ext cx="1817624" cy="61036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347883" y="2336522"/>
              <a:ext cx="1817624" cy="6103684"/>
              <a:chOff x="15347883" y="2336522"/>
              <a:chExt cx="1817624" cy="61036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47883" y="2336522"/>
                <a:ext cx="1817624" cy="61036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8</cp:revision>
  <dcterms:created xsi:type="dcterms:W3CDTF">2023-05-17T02:17:56Z</dcterms:created>
  <dcterms:modified xsi:type="dcterms:W3CDTF">2023-05-18T00:12:43Z</dcterms:modified>
</cp:coreProperties>
</file>